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50" autoAdjust="0"/>
  </p:normalViewPr>
  <p:slideViewPr>
    <p:cSldViewPr>
      <p:cViewPr varScale="1">
        <p:scale>
          <a:sx n="102" d="100"/>
          <a:sy n="102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2A8F8C-766B-4B9E-B61A-1EF32A084A3D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6E3B2E-05C3-4205-A9C2-6C10FCEB5F7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ROB at Payyannur1111111111111111111111111111111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E08609-7156-468A-B47E-926311297707}" type="datetimeFigureOut">
              <a:rPr lang="en-US"/>
              <a:pPr>
                <a:defRPr/>
              </a:pPr>
              <a:t>5/5/2011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FCCE08-0ECB-4E02-924E-3F76CE10513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2BCFE-1539-4094-93E7-94C4F93B5FDC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612E2-4BEB-4C34-8A9C-77A7C8921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3115A-D58C-47BC-8122-62AC1B2A3D79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C071B-E4E4-43EB-B908-F1DD02F4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D497D-AA02-4FED-9D3C-807C5681E86D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F1C73-AB2F-4FFA-9D03-2C70263C8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6391-6A8B-4054-AD56-A364017B5D8B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167F5-7A38-427C-A16A-3BAD89D34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0DAA1-11F0-4CE5-8E1B-C0109A0BDFFE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16E2D-7CA8-4B50-815D-7F608C891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07B1C-DC28-4CFC-A043-0A773413DBC9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9646A-E110-4018-A349-34E3134EC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A8B66-7064-4FBC-9039-A79149180EA2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AE67-81E0-409E-A980-22FA20F4E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4C456-09A6-4A04-983E-CDE87BB4791C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AD23A-0C04-4C5E-9D17-A803FE937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9F5D0-79D5-4AF9-9C7E-296AFFA0B980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36F45-0909-4C80-AC8A-60C9DDD32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AA480-CC7F-42FE-BFD0-AAF360FD9EC0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BAA71-1E97-451D-836B-6E9E37581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C910B-3BCB-4A6E-A217-448D903F6F4F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8DAB1-6E36-43F5-B13E-603B260CD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1F070A-3139-4985-8329-FC75E6B87B49}" type="datetime1">
              <a:rPr lang="en-US"/>
              <a:pPr>
                <a:defRPr/>
              </a:pPr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IN"/>
              <a:t>Site Engineer : M Biju John (9447225313)                                  Manager in charge : Dino Mani (9946201210) KITCO                                     RBDCK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E148E-01CB-42E3-8DA2-E11FBF80A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1"/>
          <p:cNvSpPr txBox="1">
            <a:spLocks noChangeArrowheads="1"/>
          </p:cNvSpPr>
          <p:nvPr/>
        </p:nvSpPr>
        <p:spPr bwMode="auto">
          <a:xfrm>
            <a:off x="304800" y="2286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632523"/>
                </a:solidFill>
                <a:latin typeface="Calibri" pitchFamily="34" charset="0"/>
              </a:rPr>
              <a:t>ROB at Kainatti					</a:t>
            </a:r>
            <a:r>
              <a:rPr lang="en-US">
                <a:solidFill>
                  <a:srgbClr val="E46C0A"/>
                </a:solidFill>
              </a:rPr>
              <a:t>Progress as on 01/04/11</a:t>
            </a:r>
            <a:endParaRPr lang="en-IN">
              <a:solidFill>
                <a:srgbClr val="E46C0A"/>
              </a:solidFill>
            </a:endParaRPr>
          </a:p>
        </p:txBody>
      </p:sp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14400"/>
            <a:ext cx="8686800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ninu</cp:lastModifiedBy>
  <cp:revision>90</cp:revision>
  <dcterms:created xsi:type="dcterms:W3CDTF">2006-08-16T00:00:00Z</dcterms:created>
  <dcterms:modified xsi:type="dcterms:W3CDTF">2011-05-05T05:30:01Z</dcterms:modified>
</cp:coreProperties>
</file>